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62" r:id="rId4"/>
    <p:sldId id="264" r:id="rId5"/>
    <p:sldId id="263" r:id="rId6"/>
    <p:sldId id="265" r:id="rId7"/>
    <p:sldId id="266" r:id="rId8"/>
    <p:sldId id="259" r:id="rId9"/>
    <p:sldId id="261" r:id="rId10"/>
  </p:sldIdLst>
  <p:sldSz cx="36576000" cy="20574000"/>
  <p:notesSz cx="6858000" cy="9144000"/>
  <p:defaultTextStyle>
    <a:defPPr>
      <a:defRPr lang="pt-BR"/>
    </a:defPPr>
    <a:lvl1pPr marL="0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1pPr>
    <a:lvl2pPr marL="915223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2pPr>
    <a:lvl3pPr marL="1830446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3pPr>
    <a:lvl4pPr marL="2745669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4pPr>
    <a:lvl5pPr marL="3660892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5pPr>
    <a:lvl6pPr marL="4576115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6pPr>
    <a:lvl7pPr marL="5491338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7pPr>
    <a:lvl8pPr marL="6406561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8pPr>
    <a:lvl9pPr marL="7321784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54F9"/>
    <a:srgbClr val="FF68C0"/>
    <a:srgbClr val="F2175F"/>
    <a:srgbClr val="F8A335"/>
    <a:srgbClr val="E6E6E6"/>
    <a:srgbClr val="E44376"/>
    <a:srgbClr val="F8427A"/>
    <a:srgbClr val="FA709A"/>
    <a:srgbClr val="FEE140"/>
    <a:srgbClr val="CFA7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>
        <p:scale>
          <a:sx n="25" d="100"/>
          <a:sy n="25" d="100"/>
        </p:scale>
        <p:origin x="408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0" y="3367089"/>
            <a:ext cx="27432000" cy="716280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0806114"/>
            <a:ext cx="27432000" cy="4967286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8848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263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0" y="1095375"/>
            <a:ext cx="7886700" cy="17435514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0" y="1095375"/>
            <a:ext cx="23202900" cy="17435514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144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5794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0" y="5129216"/>
            <a:ext cx="31546800" cy="8558211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0" y="13768391"/>
            <a:ext cx="31546800" cy="4500561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5480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5476875"/>
            <a:ext cx="15544800" cy="130540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5476875"/>
            <a:ext cx="15544800" cy="130540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9058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095377"/>
            <a:ext cx="31546800" cy="3976689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6" y="5043489"/>
            <a:ext cx="15473361" cy="2471736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6" y="7515225"/>
            <a:ext cx="15473361" cy="1105376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0" y="5043489"/>
            <a:ext cx="15549564" cy="2471736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0" y="7515225"/>
            <a:ext cx="15549564" cy="1105376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295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688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955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371600"/>
            <a:ext cx="11796711" cy="48006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2962277"/>
            <a:ext cx="18516600" cy="14620875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6172200"/>
            <a:ext cx="11796711" cy="11434764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3778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371600"/>
            <a:ext cx="11796711" cy="48006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2962277"/>
            <a:ext cx="18516600" cy="14620875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6172200"/>
            <a:ext cx="11796711" cy="11434764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0739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095377"/>
            <a:ext cx="31546800" cy="3976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5476875"/>
            <a:ext cx="31546800" cy="13054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19069052"/>
            <a:ext cx="8229600" cy="1095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0C06E-3FDC-4258-8D50-9A82471875C3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19069052"/>
            <a:ext cx="12344400" cy="1095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19069052"/>
            <a:ext cx="8229600" cy="1095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0211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radient.madebysuperfly.com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" t="-1" r="1686" b="101"/>
          <a:stretch/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3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8A335">
                <a:alpha val="25000"/>
              </a:srgbClr>
            </a:gs>
            <a:gs pos="100000">
              <a:srgbClr val="F2175F">
                <a:alpha val="71765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-18722"/>
            <a:ext cx="36576000" cy="20592722"/>
          </a:xfrm>
          <a:prstGeom prst="rect">
            <a:avLst/>
          </a:prstGeom>
          <a:gradFill flip="none" rotWithShape="1"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3573973" y="6645875"/>
            <a:ext cx="29428053" cy="726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6400" spc="-1578" dirty="0" err="1" smtClean="0">
                <a:solidFill>
                  <a:schemeClr val="bg1"/>
                </a:solidFill>
                <a:latin typeface="Univers LT 55" panose="02000A03050000090003" pitchFamily="2" charset="0"/>
              </a:rPr>
              <a:t>SENA</a:t>
            </a:r>
            <a:r>
              <a:rPr lang="pt-BR" sz="46400" spc="3090" dirty="0" err="1" smtClean="0">
                <a:solidFill>
                  <a:schemeClr val="bg1"/>
                </a:solidFill>
                <a:latin typeface="Univers LT 55" panose="02000A03050000090003" pitchFamily="2" charset="0"/>
              </a:rPr>
              <a:t>I</a:t>
            </a:r>
            <a:r>
              <a:rPr lang="pt-BR" sz="46400" spc="3090" dirty="0" err="1" smtClean="0">
                <a:solidFill>
                  <a:schemeClr val="bg1"/>
                </a:solidFill>
                <a:latin typeface="break label DEMO" panose="02000500000000000000" pitchFamily="2" charset="0"/>
              </a:rPr>
              <a:t>l</a:t>
            </a:r>
            <a:r>
              <a:rPr lang="pt-BR" sz="46400" dirty="0" err="1" smtClean="0">
                <a:solidFill>
                  <a:schemeClr val="bg1"/>
                </a:solidFill>
                <a:latin typeface="break label DEMO" panose="02000500000000000000" pitchFamily="2" charset="0"/>
              </a:rPr>
              <a:t>ab</a:t>
            </a:r>
            <a:endParaRPr lang="pt-BR" sz="46400" dirty="0">
              <a:solidFill>
                <a:schemeClr val="bg1"/>
              </a:solidFill>
              <a:latin typeface="break label DEMO" panose="02000500000000000000" pitchFamily="2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3573972" y="6645874"/>
            <a:ext cx="29428053" cy="726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6400" spc="-1578" dirty="0" err="1" smtClean="0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Univers LT 55" panose="02000A03050000090003" pitchFamily="2" charset="0"/>
              </a:rPr>
              <a:t>SENA</a:t>
            </a:r>
            <a:r>
              <a:rPr lang="pt-BR" sz="46400" spc="3090" dirty="0" err="1" smtClean="0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Univers LT 55" panose="02000A03050000090003" pitchFamily="2" charset="0"/>
              </a:rPr>
              <a:t>I</a:t>
            </a:r>
            <a:r>
              <a:rPr lang="pt-BR" sz="46400" spc="3090" dirty="0" err="1" smtClean="0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break label DEMO" panose="02000500000000000000" pitchFamily="2" charset="0"/>
              </a:rPr>
              <a:t>l</a:t>
            </a:r>
            <a:r>
              <a:rPr lang="pt-BR" sz="46400" dirty="0" err="1" smtClean="0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break label DEMO" panose="02000500000000000000" pitchFamily="2" charset="0"/>
              </a:rPr>
              <a:t>ab</a:t>
            </a:r>
            <a:endParaRPr lang="pt-BR" sz="46400" dirty="0">
              <a:gradFill flip="none" rotWithShape="1">
                <a:gsLst>
                  <a:gs pos="0">
                    <a:srgbClr val="F8A335">
                      <a:alpha val="49000"/>
                    </a:srgbClr>
                  </a:gs>
                  <a:gs pos="100000">
                    <a:srgbClr val="F2175F">
                      <a:alpha val="53000"/>
                      <a:lumMod val="40000"/>
                      <a:lumOff val="60000"/>
                    </a:srgbClr>
                  </a:gs>
                </a:gsLst>
                <a:lin ang="0" scaled="1"/>
                <a:tileRect/>
              </a:gradFill>
              <a:latin typeface="break label DEMO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197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8A335">
                <a:alpha val="25000"/>
              </a:srgbClr>
            </a:gs>
            <a:gs pos="100000">
              <a:srgbClr val="F2175F">
                <a:alpha val="71765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uxograma: Documento 9"/>
          <p:cNvSpPr/>
          <p:nvPr/>
        </p:nvSpPr>
        <p:spPr>
          <a:xfrm>
            <a:off x="0" y="0"/>
            <a:ext cx="36576000" cy="16580069"/>
          </a:xfrm>
          <a:prstGeom prst="flowChartDocumen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9" name="Fluxograma: Documento 8"/>
          <p:cNvSpPr/>
          <p:nvPr/>
        </p:nvSpPr>
        <p:spPr>
          <a:xfrm>
            <a:off x="0" y="0"/>
            <a:ext cx="36576000" cy="16580069"/>
          </a:xfrm>
          <a:prstGeom prst="flowChartDocument">
            <a:avLst/>
          </a:prstGeom>
          <a:gradFill flip="none" rotWithShape="1">
            <a:gsLst>
              <a:gs pos="0">
                <a:srgbClr val="FF68C0">
                  <a:alpha val="78824"/>
                </a:srgbClr>
              </a:gs>
              <a:gs pos="83000">
                <a:srgbClr val="6854F9">
                  <a:alpha val="74902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6737358" y="6006704"/>
            <a:ext cx="231012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IMPRESSORA 3D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22767436" y="15795239"/>
            <a:ext cx="799449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b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DESCRIÇÃO</a:t>
            </a:r>
            <a:endParaRPr lang="pt-BR" sz="9600" b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0199077" y="1055077"/>
            <a:ext cx="9952892" cy="11218985"/>
          </a:xfrm>
          <a:prstGeom prst="rect">
            <a:avLst/>
          </a:prstGeom>
          <a:gradFill>
            <a:gsLst>
              <a:gs pos="0">
                <a:srgbClr val="FF68C0"/>
              </a:gs>
              <a:gs pos="83000">
                <a:srgbClr val="6854F9"/>
              </a:gs>
            </a:gsLst>
            <a:lin ang="189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279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8A335">
                <a:alpha val="25000"/>
              </a:srgbClr>
            </a:gs>
            <a:gs pos="100000">
              <a:srgbClr val="F2175F">
                <a:alpha val="71765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uxograma: Documento 9"/>
          <p:cNvSpPr/>
          <p:nvPr/>
        </p:nvSpPr>
        <p:spPr>
          <a:xfrm>
            <a:off x="0" y="0"/>
            <a:ext cx="36576000" cy="16580069"/>
          </a:xfrm>
          <a:prstGeom prst="flowChartDocumen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9" name="Fluxograma: Documento 8"/>
          <p:cNvSpPr/>
          <p:nvPr/>
        </p:nvSpPr>
        <p:spPr>
          <a:xfrm>
            <a:off x="0" y="0"/>
            <a:ext cx="36576000" cy="16580069"/>
          </a:xfrm>
          <a:prstGeom prst="flowChartDocument">
            <a:avLst/>
          </a:prstGeom>
          <a:gradFill flip="none" rotWithShape="1">
            <a:gsLst>
              <a:gs pos="0">
                <a:srgbClr val="FF68C0">
                  <a:alpha val="78824"/>
                </a:srgbClr>
              </a:gs>
              <a:gs pos="83000">
                <a:srgbClr val="6854F9">
                  <a:alpha val="74902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6737358" y="6006704"/>
            <a:ext cx="231012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CORTE A LESER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22767436" y="15795239"/>
            <a:ext cx="799449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b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DESCRIÇÃO</a:t>
            </a:r>
            <a:endParaRPr lang="pt-BR" sz="9600" b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37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8A335">
                <a:alpha val="25000"/>
              </a:srgbClr>
            </a:gs>
            <a:gs pos="100000">
              <a:srgbClr val="F2175F">
                <a:alpha val="71765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uxograma: Documento 9"/>
          <p:cNvSpPr/>
          <p:nvPr/>
        </p:nvSpPr>
        <p:spPr>
          <a:xfrm>
            <a:off x="0" y="0"/>
            <a:ext cx="36576000" cy="16580069"/>
          </a:xfrm>
          <a:prstGeom prst="flowChartDocumen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9" name="Fluxograma: Documento 8"/>
          <p:cNvSpPr/>
          <p:nvPr/>
        </p:nvSpPr>
        <p:spPr>
          <a:xfrm>
            <a:off x="0" y="0"/>
            <a:ext cx="36576000" cy="16580069"/>
          </a:xfrm>
          <a:prstGeom prst="flowChartDocument">
            <a:avLst/>
          </a:prstGeom>
          <a:gradFill flip="none" rotWithShape="1"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6737358" y="6006704"/>
            <a:ext cx="231012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CORTE A LASER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38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1"/>
            <a:ext cx="36576000" cy="13868400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0" h="16580069">
                <a:moveTo>
                  <a:pt x="0" y="0"/>
                </a:moveTo>
                <a:lnTo>
                  <a:pt x="36576000" y="0"/>
                </a:lnTo>
                <a:lnTo>
                  <a:pt x="36576000" y="16580069"/>
                </a:lnTo>
                <a:lnTo>
                  <a:pt x="0" y="14446469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9426579" y="5164486"/>
            <a:ext cx="1772284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DOWNLOADS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  <p:sp>
        <p:nvSpPr>
          <p:cNvPr id="6" name="Retângulo 8"/>
          <p:cNvSpPr/>
          <p:nvPr/>
        </p:nvSpPr>
        <p:spPr>
          <a:xfrm>
            <a:off x="6634" y="12058807"/>
            <a:ext cx="36577298" cy="2545081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  <a:gd name="connsiteX0" fmla="*/ 0 w 36576000"/>
              <a:gd name="connsiteY0" fmla="*/ 0 h 20021215"/>
              <a:gd name="connsiteX1" fmla="*/ 36576000 w 36576000"/>
              <a:gd name="connsiteY1" fmla="*/ 0 h 20021215"/>
              <a:gd name="connsiteX2" fmla="*/ 36576000 w 36576000"/>
              <a:gd name="connsiteY2" fmla="*/ 20021215 h 20021215"/>
              <a:gd name="connsiteX3" fmla="*/ 0 w 36576000"/>
              <a:gd name="connsiteY3" fmla="*/ 14446469 h 20021215"/>
              <a:gd name="connsiteX4" fmla="*/ 0 w 36576000"/>
              <a:gd name="connsiteY4" fmla="*/ 0 h 20021215"/>
              <a:gd name="connsiteX0" fmla="*/ 0 w 36652200"/>
              <a:gd name="connsiteY0" fmla="*/ 0 h 20021215"/>
              <a:gd name="connsiteX1" fmla="*/ 36652200 w 36652200"/>
              <a:gd name="connsiteY1" fmla="*/ 17049312 h 20021215"/>
              <a:gd name="connsiteX2" fmla="*/ 36576000 w 36652200"/>
              <a:gd name="connsiteY2" fmla="*/ 20021215 h 20021215"/>
              <a:gd name="connsiteX3" fmla="*/ 0 w 36652200"/>
              <a:gd name="connsiteY3" fmla="*/ 14446469 h 20021215"/>
              <a:gd name="connsiteX4" fmla="*/ 0 w 36652200"/>
              <a:gd name="connsiteY4" fmla="*/ 0 h 20021215"/>
              <a:gd name="connsiteX0" fmla="*/ 0 w 36728400"/>
              <a:gd name="connsiteY0" fmla="*/ 0 h 10792688"/>
              <a:gd name="connsiteX1" fmla="*/ 36728400 w 36728400"/>
              <a:gd name="connsiteY1" fmla="*/ 7820785 h 10792688"/>
              <a:gd name="connsiteX2" fmla="*/ 36652200 w 36728400"/>
              <a:gd name="connsiteY2" fmla="*/ 10792688 h 10792688"/>
              <a:gd name="connsiteX3" fmla="*/ 76200 w 36728400"/>
              <a:gd name="connsiteY3" fmla="*/ 5217942 h 10792688"/>
              <a:gd name="connsiteX4" fmla="*/ 0 w 36728400"/>
              <a:gd name="connsiteY4" fmla="*/ 0 h 10792688"/>
              <a:gd name="connsiteX0" fmla="*/ 0 w 36690141"/>
              <a:gd name="connsiteY0" fmla="*/ 0 h 10792688"/>
              <a:gd name="connsiteX1" fmla="*/ 36690141 w 36690141"/>
              <a:gd name="connsiteY1" fmla="*/ 7726936 h 10792688"/>
              <a:gd name="connsiteX2" fmla="*/ 36652200 w 36690141"/>
              <a:gd name="connsiteY2" fmla="*/ 10792688 h 10792688"/>
              <a:gd name="connsiteX3" fmla="*/ 76200 w 36690141"/>
              <a:gd name="connsiteY3" fmla="*/ 5217942 h 10792688"/>
              <a:gd name="connsiteX4" fmla="*/ 0 w 36690141"/>
              <a:gd name="connsiteY4" fmla="*/ 0 h 10792688"/>
              <a:gd name="connsiteX0" fmla="*/ 0 w 36705762"/>
              <a:gd name="connsiteY0" fmla="*/ 0 h 10823971"/>
              <a:gd name="connsiteX1" fmla="*/ 36690141 w 36705762"/>
              <a:gd name="connsiteY1" fmla="*/ 7726936 h 10823971"/>
              <a:gd name="connsiteX2" fmla="*/ 36705762 w 36705762"/>
              <a:gd name="connsiteY2" fmla="*/ 10823971 h 10823971"/>
              <a:gd name="connsiteX3" fmla="*/ 76200 w 36705762"/>
              <a:gd name="connsiteY3" fmla="*/ 5217942 h 10823971"/>
              <a:gd name="connsiteX4" fmla="*/ 0 w 36705762"/>
              <a:gd name="connsiteY4" fmla="*/ 0 h 10823971"/>
              <a:gd name="connsiteX0" fmla="*/ 0 w 36728400"/>
              <a:gd name="connsiteY0" fmla="*/ 0 h 10823971"/>
              <a:gd name="connsiteX1" fmla="*/ 36728400 w 36728400"/>
              <a:gd name="connsiteY1" fmla="*/ 7726936 h 10823971"/>
              <a:gd name="connsiteX2" fmla="*/ 36705762 w 36728400"/>
              <a:gd name="connsiteY2" fmla="*/ 10823971 h 10823971"/>
              <a:gd name="connsiteX3" fmla="*/ 76200 w 36728400"/>
              <a:gd name="connsiteY3" fmla="*/ 5217942 h 10823971"/>
              <a:gd name="connsiteX4" fmla="*/ 0 w 36728400"/>
              <a:gd name="connsiteY4" fmla="*/ 0 h 10823971"/>
              <a:gd name="connsiteX0" fmla="*/ 0 w 36736365"/>
              <a:gd name="connsiteY0" fmla="*/ 0 h 10855254"/>
              <a:gd name="connsiteX1" fmla="*/ 36728400 w 36736365"/>
              <a:gd name="connsiteY1" fmla="*/ 7726936 h 10855254"/>
              <a:gd name="connsiteX2" fmla="*/ 36736365 w 36736365"/>
              <a:gd name="connsiteY2" fmla="*/ 10855254 h 10855254"/>
              <a:gd name="connsiteX3" fmla="*/ 76200 w 36736365"/>
              <a:gd name="connsiteY3" fmla="*/ 5217942 h 10855254"/>
              <a:gd name="connsiteX4" fmla="*/ 0 w 36736365"/>
              <a:gd name="connsiteY4" fmla="*/ 0 h 10855254"/>
              <a:gd name="connsiteX0" fmla="*/ 0 w 36736365"/>
              <a:gd name="connsiteY0" fmla="*/ 0 h 10855254"/>
              <a:gd name="connsiteX1" fmla="*/ 36728400 w 36736365"/>
              <a:gd name="connsiteY1" fmla="*/ 7726936 h 10855254"/>
              <a:gd name="connsiteX2" fmla="*/ 36736365 w 36736365"/>
              <a:gd name="connsiteY2" fmla="*/ 10855254 h 10855254"/>
              <a:gd name="connsiteX3" fmla="*/ 7334 w 36736365"/>
              <a:gd name="connsiteY3" fmla="*/ 5186659 h 10855254"/>
              <a:gd name="connsiteX4" fmla="*/ 0 w 36736365"/>
              <a:gd name="connsiteY4" fmla="*/ 0 h 10855254"/>
              <a:gd name="connsiteX0" fmla="*/ 0 w 36736365"/>
              <a:gd name="connsiteY0" fmla="*/ 0 h 10417290"/>
              <a:gd name="connsiteX1" fmla="*/ 36728400 w 36736365"/>
              <a:gd name="connsiteY1" fmla="*/ 7288972 h 10417290"/>
              <a:gd name="connsiteX2" fmla="*/ 36736365 w 36736365"/>
              <a:gd name="connsiteY2" fmla="*/ 10417290 h 10417290"/>
              <a:gd name="connsiteX3" fmla="*/ 7334 w 36736365"/>
              <a:gd name="connsiteY3" fmla="*/ 4748695 h 10417290"/>
              <a:gd name="connsiteX4" fmla="*/ 0 w 36736365"/>
              <a:gd name="connsiteY4" fmla="*/ 0 h 10417290"/>
              <a:gd name="connsiteX0" fmla="*/ 990 w 36729703"/>
              <a:gd name="connsiteY0" fmla="*/ 0 h 10448573"/>
              <a:gd name="connsiteX1" fmla="*/ 36721738 w 36729703"/>
              <a:gd name="connsiteY1" fmla="*/ 7320255 h 10448573"/>
              <a:gd name="connsiteX2" fmla="*/ 36729703 w 36729703"/>
              <a:gd name="connsiteY2" fmla="*/ 10448573 h 10448573"/>
              <a:gd name="connsiteX3" fmla="*/ 672 w 36729703"/>
              <a:gd name="connsiteY3" fmla="*/ 4779978 h 10448573"/>
              <a:gd name="connsiteX4" fmla="*/ 990 w 36729703"/>
              <a:gd name="connsiteY4" fmla="*/ 0 h 10448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9703" h="10448573">
                <a:moveTo>
                  <a:pt x="990" y="0"/>
                </a:moveTo>
                <a:lnTo>
                  <a:pt x="36721738" y="7320255"/>
                </a:lnTo>
                <a:lnTo>
                  <a:pt x="36729703" y="10448573"/>
                </a:lnTo>
                <a:lnTo>
                  <a:pt x="672" y="4779978"/>
                </a:lnTo>
                <a:cubicBezTo>
                  <a:pt x="-1773" y="3051092"/>
                  <a:pt x="3435" y="1728886"/>
                  <a:pt x="990" y="0"/>
                </a:cubicBezTo>
                <a:close/>
              </a:path>
            </a:pathLst>
          </a:custGeom>
          <a:gradFill flip="none" rotWithShape="1">
            <a:gsLst>
              <a:gs pos="0">
                <a:srgbClr val="F8A335">
                  <a:alpha val="36000"/>
                </a:srgbClr>
              </a:gs>
              <a:gs pos="83000">
                <a:srgbClr val="F2175F">
                  <a:alpha val="51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7" name="Retângulo 8"/>
          <p:cNvSpPr/>
          <p:nvPr/>
        </p:nvSpPr>
        <p:spPr>
          <a:xfrm>
            <a:off x="281266" y="1828800"/>
            <a:ext cx="36576000" cy="14592299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  <a:gd name="connsiteX0" fmla="*/ 0 w 36576000"/>
              <a:gd name="connsiteY0" fmla="*/ 0 h 15955192"/>
              <a:gd name="connsiteX1" fmla="*/ 36576000 w 36576000"/>
              <a:gd name="connsiteY1" fmla="*/ 0 h 15955192"/>
              <a:gd name="connsiteX2" fmla="*/ 36556950 w 36576000"/>
              <a:gd name="connsiteY2" fmla="*/ 15955192 h 15955192"/>
              <a:gd name="connsiteX3" fmla="*/ 0 w 36576000"/>
              <a:gd name="connsiteY3" fmla="*/ 14446469 h 15955192"/>
              <a:gd name="connsiteX4" fmla="*/ 0 w 36576000"/>
              <a:gd name="connsiteY4" fmla="*/ 0 h 1595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0" h="15955192">
                <a:moveTo>
                  <a:pt x="0" y="0"/>
                </a:moveTo>
                <a:lnTo>
                  <a:pt x="36576000" y="0"/>
                </a:lnTo>
                <a:lnTo>
                  <a:pt x="36556950" y="15955192"/>
                </a:lnTo>
                <a:lnTo>
                  <a:pt x="0" y="14446469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</p:spTree>
    <p:extLst>
      <p:ext uri="{BB962C8B-B14F-4D97-AF65-F5344CB8AC3E}">
        <p14:creationId xmlns:p14="http://schemas.microsoft.com/office/powerpoint/2010/main" val="19527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8"/>
          <p:cNvSpPr/>
          <p:nvPr/>
        </p:nvSpPr>
        <p:spPr>
          <a:xfrm flipH="1">
            <a:off x="6632" y="0"/>
            <a:ext cx="36554802" cy="15367818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  <a:gd name="connsiteX0" fmla="*/ 0 w 36576000"/>
              <a:gd name="connsiteY0" fmla="*/ 0 h 15955192"/>
              <a:gd name="connsiteX1" fmla="*/ 36576000 w 36576000"/>
              <a:gd name="connsiteY1" fmla="*/ 0 h 15955192"/>
              <a:gd name="connsiteX2" fmla="*/ 36556950 w 36576000"/>
              <a:gd name="connsiteY2" fmla="*/ 15955192 h 15955192"/>
              <a:gd name="connsiteX3" fmla="*/ 0 w 36576000"/>
              <a:gd name="connsiteY3" fmla="*/ 14446469 h 15955192"/>
              <a:gd name="connsiteX4" fmla="*/ 0 w 36576000"/>
              <a:gd name="connsiteY4" fmla="*/ 0 h 1595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0" h="15955192">
                <a:moveTo>
                  <a:pt x="0" y="0"/>
                </a:moveTo>
                <a:lnTo>
                  <a:pt x="36576000" y="0"/>
                </a:lnTo>
                <a:lnTo>
                  <a:pt x="36556950" y="15955192"/>
                </a:lnTo>
                <a:lnTo>
                  <a:pt x="0" y="14446469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9" name="Retângulo 8"/>
          <p:cNvSpPr/>
          <p:nvPr/>
        </p:nvSpPr>
        <p:spPr>
          <a:xfrm flipH="1">
            <a:off x="0" y="1"/>
            <a:ext cx="36561434" cy="14592298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0" h="16580069">
                <a:moveTo>
                  <a:pt x="0" y="0"/>
                </a:moveTo>
                <a:lnTo>
                  <a:pt x="36576000" y="0"/>
                </a:lnTo>
                <a:lnTo>
                  <a:pt x="36576000" y="16580069"/>
                </a:lnTo>
                <a:lnTo>
                  <a:pt x="0" y="14446469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F68C0">
                  <a:alpha val="54000"/>
                </a:srgbClr>
              </a:gs>
              <a:gs pos="83000">
                <a:srgbClr val="6854F9">
                  <a:alpha val="6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6" name="Retângulo 8"/>
          <p:cNvSpPr/>
          <p:nvPr/>
        </p:nvSpPr>
        <p:spPr>
          <a:xfrm flipH="1">
            <a:off x="6628" y="12713110"/>
            <a:ext cx="36562733" cy="2654708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  <a:gd name="connsiteX0" fmla="*/ 0 w 36576000"/>
              <a:gd name="connsiteY0" fmla="*/ 0 h 20021215"/>
              <a:gd name="connsiteX1" fmla="*/ 36576000 w 36576000"/>
              <a:gd name="connsiteY1" fmla="*/ 0 h 20021215"/>
              <a:gd name="connsiteX2" fmla="*/ 36576000 w 36576000"/>
              <a:gd name="connsiteY2" fmla="*/ 20021215 h 20021215"/>
              <a:gd name="connsiteX3" fmla="*/ 0 w 36576000"/>
              <a:gd name="connsiteY3" fmla="*/ 14446469 h 20021215"/>
              <a:gd name="connsiteX4" fmla="*/ 0 w 36576000"/>
              <a:gd name="connsiteY4" fmla="*/ 0 h 20021215"/>
              <a:gd name="connsiteX0" fmla="*/ 0 w 36652200"/>
              <a:gd name="connsiteY0" fmla="*/ 0 h 20021215"/>
              <a:gd name="connsiteX1" fmla="*/ 36652200 w 36652200"/>
              <a:gd name="connsiteY1" fmla="*/ 17049312 h 20021215"/>
              <a:gd name="connsiteX2" fmla="*/ 36576000 w 36652200"/>
              <a:gd name="connsiteY2" fmla="*/ 20021215 h 20021215"/>
              <a:gd name="connsiteX3" fmla="*/ 0 w 36652200"/>
              <a:gd name="connsiteY3" fmla="*/ 14446469 h 20021215"/>
              <a:gd name="connsiteX4" fmla="*/ 0 w 36652200"/>
              <a:gd name="connsiteY4" fmla="*/ 0 h 20021215"/>
              <a:gd name="connsiteX0" fmla="*/ 0 w 36728400"/>
              <a:gd name="connsiteY0" fmla="*/ 0 h 10792688"/>
              <a:gd name="connsiteX1" fmla="*/ 36728400 w 36728400"/>
              <a:gd name="connsiteY1" fmla="*/ 7820785 h 10792688"/>
              <a:gd name="connsiteX2" fmla="*/ 36652200 w 36728400"/>
              <a:gd name="connsiteY2" fmla="*/ 10792688 h 10792688"/>
              <a:gd name="connsiteX3" fmla="*/ 76200 w 36728400"/>
              <a:gd name="connsiteY3" fmla="*/ 5217942 h 10792688"/>
              <a:gd name="connsiteX4" fmla="*/ 0 w 36728400"/>
              <a:gd name="connsiteY4" fmla="*/ 0 h 10792688"/>
              <a:gd name="connsiteX0" fmla="*/ 0 w 36690141"/>
              <a:gd name="connsiteY0" fmla="*/ 0 h 10792688"/>
              <a:gd name="connsiteX1" fmla="*/ 36690141 w 36690141"/>
              <a:gd name="connsiteY1" fmla="*/ 7726936 h 10792688"/>
              <a:gd name="connsiteX2" fmla="*/ 36652200 w 36690141"/>
              <a:gd name="connsiteY2" fmla="*/ 10792688 h 10792688"/>
              <a:gd name="connsiteX3" fmla="*/ 76200 w 36690141"/>
              <a:gd name="connsiteY3" fmla="*/ 5217942 h 10792688"/>
              <a:gd name="connsiteX4" fmla="*/ 0 w 36690141"/>
              <a:gd name="connsiteY4" fmla="*/ 0 h 10792688"/>
              <a:gd name="connsiteX0" fmla="*/ 0 w 36705762"/>
              <a:gd name="connsiteY0" fmla="*/ 0 h 10823971"/>
              <a:gd name="connsiteX1" fmla="*/ 36690141 w 36705762"/>
              <a:gd name="connsiteY1" fmla="*/ 7726936 h 10823971"/>
              <a:gd name="connsiteX2" fmla="*/ 36705762 w 36705762"/>
              <a:gd name="connsiteY2" fmla="*/ 10823971 h 10823971"/>
              <a:gd name="connsiteX3" fmla="*/ 76200 w 36705762"/>
              <a:gd name="connsiteY3" fmla="*/ 5217942 h 10823971"/>
              <a:gd name="connsiteX4" fmla="*/ 0 w 36705762"/>
              <a:gd name="connsiteY4" fmla="*/ 0 h 10823971"/>
              <a:gd name="connsiteX0" fmla="*/ 0 w 36728400"/>
              <a:gd name="connsiteY0" fmla="*/ 0 h 10823971"/>
              <a:gd name="connsiteX1" fmla="*/ 36728400 w 36728400"/>
              <a:gd name="connsiteY1" fmla="*/ 7726936 h 10823971"/>
              <a:gd name="connsiteX2" fmla="*/ 36705762 w 36728400"/>
              <a:gd name="connsiteY2" fmla="*/ 10823971 h 10823971"/>
              <a:gd name="connsiteX3" fmla="*/ 76200 w 36728400"/>
              <a:gd name="connsiteY3" fmla="*/ 5217942 h 10823971"/>
              <a:gd name="connsiteX4" fmla="*/ 0 w 36728400"/>
              <a:gd name="connsiteY4" fmla="*/ 0 h 10823971"/>
              <a:gd name="connsiteX0" fmla="*/ 0 w 36736365"/>
              <a:gd name="connsiteY0" fmla="*/ 0 h 10855254"/>
              <a:gd name="connsiteX1" fmla="*/ 36728400 w 36736365"/>
              <a:gd name="connsiteY1" fmla="*/ 7726936 h 10855254"/>
              <a:gd name="connsiteX2" fmla="*/ 36736365 w 36736365"/>
              <a:gd name="connsiteY2" fmla="*/ 10855254 h 10855254"/>
              <a:gd name="connsiteX3" fmla="*/ 76200 w 36736365"/>
              <a:gd name="connsiteY3" fmla="*/ 5217942 h 10855254"/>
              <a:gd name="connsiteX4" fmla="*/ 0 w 36736365"/>
              <a:gd name="connsiteY4" fmla="*/ 0 h 10855254"/>
              <a:gd name="connsiteX0" fmla="*/ 0 w 36736365"/>
              <a:gd name="connsiteY0" fmla="*/ 0 h 10855254"/>
              <a:gd name="connsiteX1" fmla="*/ 36728400 w 36736365"/>
              <a:gd name="connsiteY1" fmla="*/ 7726936 h 10855254"/>
              <a:gd name="connsiteX2" fmla="*/ 36736365 w 36736365"/>
              <a:gd name="connsiteY2" fmla="*/ 10855254 h 10855254"/>
              <a:gd name="connsiteX3" fmla="*/ 7334 w 36736365"/>
              <a:gd name="connsiteY3" fmla="*/ 5186659 h 10855254"/>
              <a:gd name="connsiteX4" fmla="*/ 0 w 36736365"/>
              <a:gd name="connsiteY4" fmla="*/ 0 h 10855254"/>
              <a:gd name="connsiteX0" fmla="*/ 0 w 36736365"/>
              <a:gd name="connsiteY0" fmla="*/ 0 h 10417290"/>
              <a:gd name="connsiteX1" fmla="*/ 36728400 w 36736365"/>
              <a:gd name="connsiteY1" fmla="*/ 7288972 h 10417290"/>
              <a:gd name="connsiteX2" fmla="*/ 36736365 w 36736365"/>
              <a:gd name="connsiteY2" fmla="*/ 10417290 h 10417290"/>
              <a:gd name="connsiteX3" fmla="*/ 7334 w 36736365"/>
              <a:gd name="connsiteY3" fmla="*/ 4748695 h 10417290"/>
              <a:gd name="connsiteX4" fmla="*/ 0 w 36736365"/>
              <a:gd name="connsiteY4" fmla="*/ 0 h 10417290"/>
              <a:gd name="connsiteX0" fmla="*/ 990 w 36729703"/>
              <a:gd name="connsiteY0" fmla="*/ 0 h 10448573"/>
              <a:gd name="connsiteX1" fmla="*/ 36721738 w 36729703"/>
              <a:gd name="connsiteY1" fmla="*/ 7320255 h 10448573"/>
              <a:gd name="connsiteX2" fmla="*/ 36729703 w 36729703"/>
              <a:gd name="connsiteY2" fmla="*/ 10448573 h 10448573"/>
              <a:gd name="connsiteX3" fmla="*/ 672 w 36729703"/>
              <a:gd name="connsiteY3" fmla="*/ 4779978 h 10448573"/>
              <a:gd name="connsiteX4" fmla="*/ 990 w 36729703"/>
              <a:gd name="connsiteY4" fmla="*/ 0 h 10448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9703" h="10448573">
                <a:moveTo>
                  <a:pt x="990" y="0"/>
                </a:moveTo>
                <a:lnTo>
                  <a:pt x="36721738" y="7320255"/>
                </a:lnTo>
                <a:lnTo>
                  <a:pt x="36729703" y="10448573"/>
                </a:lnTo>
                <a:lnTo>
                  <a:pt x="672" y="4779978"/>
                </a:lnTo>
                <a:cubicBezTo>
                  <a:pt x="-1773" y="3051092"/>
                  <a:pt x="3435" y="1728886"/>
                  <a:pt x="99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68C0">
                  <a:alpha val="71000"/>
                </a:srgbClr>
              </a:gs>
              <a:gs pos="83000">
                <a:srgbClr val="6854F9">
                  <a:alpha val="32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13735706" y="5914194"/>
            <a:ext cx="98520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SOBRE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64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/>
          <p:cNvGrpSpPr/>
          <p:nvPr/>
        </p:nvGrpSpPr>
        <p:grpSpPr>
          <a:xfrm>
            <a:off x="6845708" y="6318455"/>
            <a:ext cx="23951381" cy="6371303"/>
            <a:chOff x="10884309" y="2241755"/>
            <a:chExt cx="15898762" cy="3893575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 rotWithShape="1">
            <a:blip r:embed="rId2"/>
            <a:srcRect l="21050" t="22903" r="23181" b="51005"/>
            <a:stretch/>
          </p:blipFill>
          <p:spPr>
            <a:xfrm>
              <a:off x="12654116" y="2418736"/>
              <a:ext cx="14128955" cy="3716594"/>
            </a:xfrm>
            <a:prstGeom prst="rect">
              <a:avLst/>
            </a:prstGeom>
          </p:spPr>
        </p:pic>
        <p:pic>
          <p:nvPicPr>
            <p:cNvPr id="3" name="Imagem 2"/>
            <p:cNvPicPr>
              <a:picLocks noChangeAspect="1"/>
            </p:cNvPicPr>
            <p:nvPr/>
          </p:nvPicPr>
          <p:blipFill rotWithShape="1">
            <a:blip r:embed="rId3"/>
            <a:srcRect l="22797" t="51734" r="68321" b="22863"/>
            <a:stretch/>
          </p:blipFill>
          <p:spPr>
            <a:xfrm>
              <a:off x="10884309" y="2241755"/>
              <a:ext cx="2182760" cy="3510116"/>
            </a:xfrm>
            <a:prstGeom prst="rect">
              <a:avLst/>
            </a:prstGeom>
          </p:spPr>
        </p:pic>
      </p:grpSp>
      <p:sp>
        <p:nvSpPr>
          <p:cNvPr id="6" name="CaixaDeTexto 5"/>
          <p:cNvSpPr txBox="1"/>
          <p:nvPr/>
        </p:nvSpPr>
        <p:spPr>
          <a:xfrm>
            <a:off x="11353800" y="2971800"/>
            <a:ext cx="146685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500" dirty="0" smtClean="0">
                <a:latin typeface="Broadway" panose="04040905080B02020502" pitchFamily="82" charset="0"/>
              </a:rPr>
              <a:t>PALETA DE CORES</a:t>
            </a:r>
            <a:endParaRPr lang="pt-BR" sz="11500" dirty="0">
              <a:latin typeface="Broadway" panose="04040905080B020205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0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12741953" y="2667000"/>
            <a:ext cx="146685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500" dirty="0" smtClean="0">
                <a:latin typeface="Broadway" panose="04040905080B02020502" pitchFamily="82" charset="0"/>
              </a:rPr>
              <a:t>RÊFERÊNCIA</a:t>
            </a:r>
            <a:endParaRPr lang="pt-BR" sz="11500" dirty="0">
              <a:latin typeface="Broadway" panose="04040905080B02020502" pitchFamily="82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12311855" y="6572710"/>
            <a:ext cx="121758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000" dirty="0">
                <a:hlinkClick r:id="rId2"/>
              </a:rPr>
              <a:t>https://gradient.madebysuperfly.com/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8594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445</TotalTime>
  <Words>22</Words>
  <Application>Microsoft Office PowerPoint</Application>
  <PresentationFormat>Personalizar</PresentationFormat>
  <Paragraphs>12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8" baseType="lpstr">
      <vt:lpstr>Arial</vt:lpstr>
      <vt:lpstr>break label DEMO</vt:lpstr>
      <vt:lpstr>Broadway</vt:lpstr>
      <vt:lpstr>Calibri</vt:lpstr>
      <vt:lpstr>Calibri Light</vt:lpstr>
      <vt:lpstr>Proxy 1</vt:lpstr>
      <vt:lpstr>Simplex</vt:lpstr>
      <vt:lpstr>Univers LT 55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Administrador</dc:creator>
  <cp:lastModifiedBy>Administrador</cp:lastModifiedBy>
  <cp:revision>35</cp:revision>
  <dcterms:created xsi:type="dcterms:W3CDTF">2019-09-16T18:18:49Z</dcterms:created>
  <dcterms:modified xsi:type="dcterms:W3CDTF">2019-09-17T20:32:42Z</dcterms:modified>
</cp:coreProperties>
</file>

<file path=docProps/thumbnail.jpeg>
</file>